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9434635-88FB-4EA4-AB0D-71007B0F3B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D6654A-CF7F-40E1-84F2-3BC7A2363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5877859-D33A-43CB-ADFC-27706A04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6F4B53-0C14-45AC-81E2-66F7E318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BCA7C8-0118-4B17-B96C-2B0ECF1BE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4938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3BE12D-3178-4538-91EC-F3A6532E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826D87-15A5-4855-B0F8-283DB25F3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1B52DA-FC87-402F-A673-F53A0A1BA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8C0FEA9-3638-4192-A061-8DD3E767B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61CF70-D773-474B-A3DC-E6018D9ED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828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08B5DE-A5FD-45F4-B651-C97719507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ABA5342-2CE2-41F8-8B1A-9E4282EAC0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E1E6F9-B25F-4B1A-9662-622087110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D7B4C6-E31B-4049-87D8-B14D2A0D8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DB7403-6655-4CE7-B5D8-1E95DEC91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376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ADC2B78-6D01-419D-A0D6-E20B8B88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070A1C-55E8-4C6C-8634-64827832EE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D56A42E-EC49-477F-8B77-94BA2B0138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1C9B0DA-5497-4BDE-912C-71AA5D477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579107A-469E-478A-BFC1-39948FEA2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287EF60-17DE-4E4B-9DF9-3A80A19AB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3467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E1B864-9926-42A2-9E9D-CD77C7B86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FDDEE15-41A3-4F37-96E6-D3BBA43AB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940CD2-9E0F-460F-BFD5-A7AE7C2C67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725EE3D1-81A1-4CA4-8E4B-BF16355454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2892591-06CF-4579-BE67-495127B3E3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8CB37D5-E396-4246-A18E-E732A6BF9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9389FFA-2493-4148-9840-38E49442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60944A9-0EBD-4FC4-8F8A-D38E850F1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602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5F26B7-3802-421B-BD24-0E33BD3FA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C3BEF06-657D-4895-A8B6-5A9F321EF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46B0A9A-136D-425C-9405-3F08FF450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D9BA43B-FC10-49C4-AA65-111941D58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7851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83F6863-9E03-4D7C-8FB2-1A044A70B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8DF05C2-4BC4-4EF1-94C6-A2ABC9177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A0308D-9C98-4DAB-91FA-530A8DC6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134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257324-8EA5-497C-8D1E-D0F517C50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12E5EB-9F4B-4D80-8F64-32768C79A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7B518F5-08FF-4B9D-A40C-044B86406F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6F7B99-F642-4D27-A518-EB84C680E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739EE0-E9FA-4FBF-B164-FFDFE4EAF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840339-260C-4420-BA7E-0BC4D05A3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0976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5B25F0-EC7B-4FF0-BCDF-6E243C16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EFBA62E-27C4-4103-BF11-1C3C0BAEA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DE69DB1-3456-4283-A34F-DE2468F18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776B67-938B-48CC-BAF2-79AA8BEC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BF7FDE6-5393-423D-A1A6-74E11202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F370E84-C8D2-4CF8-9BE5-BE4313E31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0145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B5733A-71B1-4DE2-B698-438385997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2FE77CE-453F-43EF-A0E7-8A7694307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FECD926-D6F1-49C3-BDF8-E3CE8E9A2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ED4902E-10CD-437C-8E5C-90A930474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5266EEE-F6A1-46D8-ADB9-EA1987C48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640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1DE4924-8889-4135-BB38-2B18C64BD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E41E0C-864C-4817-8102-36583C15F0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592D1EB-C861-441B-818A-4115D5851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019616-204A-49CE-A007-7D0AF4B3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21E43E2-4F11-437F-9FEA-17C38751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014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9566EA9E-BF71-45D7-A11B-E0C9EE215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E50BB40-8274-416E-8921-FEB879AA5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A17A717-8C10-4483-A9D2-96922346EB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7995A-0EEE-4663-9BB0-5209C2B336C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6BA655-DC22-4747-861D-9710D85A8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EEF094-5E34-4F6C-BA7F-127266E100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B17F9-CE53-4926-B320-DF61FA0B8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065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DAAD593-C04C-4DB3-8B0F-74564AA62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6492"/>
            <a:ext cx="12192000" cy="8001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3E4B18F-9310-44F0-96BF-C27C85ED46CD}"/>
              </a:ext>
            </a:extLst>
          </p:cNvPr>
          <p:cNvSpPr txBox="1"/>
          <p:nvPr/>
        </p:nvSpPr>
        <p:spPr>
          <a:xfrm>
            <a:off x="995808" y="1852156"/>
            <a:ext cx="9529952" cy="353943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生徒の人権を尊重し、深い生徒理解に深め、暴力・暴言のない学校環境を生徒とともに作り上げていくこと</a:t>
            </a:r>
            <a:endParaRPr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3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を宣言します。</a:t>
            </a:r>
            <a:endParaRPr kumimoji="1" lang="en-US" altLang="ja-JP" sz="32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0833937-46BE-4CC6-AC74-5071553D8BC3}"/>
              </a:ext>
            </a:extLst>
          </p:cNvPr>
          <p:cNvSpPr txBox="1"/>
          <p:nvPr/>
        </p:nvSpPr>
        <p:spPr>
          <a:xfrm>
            <a:off x="1874331" y="713118"/>
            <a:ext cx="8443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学校のあらゆる場面での暴力・暴言の根絶に向けて</a:t>
            </a:r>
            <a:endParaRPr kumimoji="1" lang="ja-JP" altLang="en-US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FA970A-F75E-4A58-A3DA-44EDCFDA597B}"/>
              </a:ext>
            </a:extLst>
          </p:cNvPr>
          <p:cNvSpPr txBox="1"/>
          <p:nvPr/>
        </p:nvSpPr>
        <p:spPr>
          <a:xfrm>
            <a:off x="4259599" y="5883272"/>
            <a:ext cx="6058069" cy="523220"/>
          </a:xfrm>
          <a:prstGeom prst="rect">
            <a:avLst/>
          </a:prstGeom>
          <a:solidFill>
            <a:schemeClr val="bg1">
              <a:alpha val="3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令和８年</a:t>
            </a:r>
            <a:r>
              <a:rPr kumimoji="1"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日　釜石商工高等学校</a:t>
            </a:r>
          </a:p>
        </p:txBody>
      </p:sp>
    </p:spTree>
    <p:extLst>
      <p:ext uri="{BB962C8B-B14F-4D97-AF65-F5344CB8AC3E}">
        <p14:creationId xmlns:p14="http://schemas.microsoft.com/office/powerpoint/2010/main" val="3339883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57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戸塚　俊彦</dc:creator>
  <cp:lastModifiedBy>戸塚　俊彦</cp:lastModifiedBy>
  <cp:revision>10</cp:revision>
  <cp:lastPrinted>2026-07-23T00:32:29Z</cp:lastPrinted>
  <dcterms:created xsi:type="dcterms:W3CDTF">2026-04-13T05:03:33Z</dcterms:created>
  <dcterms:modified xsi:type="dcterms:W3CDTF">2026-07-24T01:11:21Z</dcterms:modified>
</cp:coreProperties>
</file>